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0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833" autoAdjust="0"/>
  </p:normalViewPr>
  <p:slideViewPr>
    <p:cSldViewPr>
      <p:cViewPr>
        <p:scale>
          <a:sx n="25" d="100"/>
          <a:sy n="25" d="100"/>
        </p:scale>
        <p:origin x="-2454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39C78-6515-4704-8F7A-81B365CD0731}" type="datetimeFigureOut">
              <a:rPr lang="en-US" smtClean="0"/>
              <a:t>4/26/2010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D33AA-0C4A-4838-9DAE-0C2463F794A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Concepts.</a:t>
            </a:r>
          </a:p>
          <a:p>
            <a:endParaRPr lang="en-NZ" dirty="0" smtClean="0"/>
          </a:p>
          <a:p>
            <a:r>
              <a:rPr lang="en-NZ" dirty="0" smtClean="0"/>
              <a:t> We developed these from some of our concept</a:t>
            </a:r>
            <a:r>
              <a:rPr lang="en-NZ" baseline="0" dirty="0" smtClean="0"/>
              <a:t> ideas</a:t>
            </a:r>
            <a:r>
              <a:rPr lang="en-NZ" dirty="0" smtClean="0"/>
              <a:t> using</a:t>
            </a:r>
            <a:r>
              <a:rPr lang="en-NZ" baseline="0" dirty="0" smtClean="0"/>
              <a:t> </a:t>
            </a:r>
            <a:r>
              <a:rPr lang="en-NZ" baseline="0" dirty="0" err="1" smtClean="0"/>
              <a:t>photoshop</a:t>
            </a:r>
            <a:r>
              <a:rPr lang="en-NZ" baseline="0" dirty="0" smtClean="0"/>
              <a:t> for a client meeting to demonstrate more clearly how it could function. </a:t>
            </a:r>
          </a:p>
          <a:p>
            <a:endParaRPr lang="en-NZ" baseline="0" dirty="0" smtClean="0"/>
          </a:p>
          <a:p>
            <a:r>
              <a:rPr lang="en-NZ" baseline="0" dirty="0" smtClean="0"/>
              <a:t>(explain functionality – Main page = menu, icons = clickable tasks, Stats list view (also clickable), each take the user to list page (players).</a:t>
            </a:r>
          </a:p>
          <a:p>
            <a:r>
              <a:rPr lang="en-NZ" baseline="0" dirty="0" smtClean="0"/>
              <a:t>And live streaming display (describe how it works).</a:t>
            </a:r>
          </a:p>
          <a:p>
            <a:endParaRPr lang="en-NZ" baseline="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33AA-0C4A-4838-9DAE-0C2463F794A6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This is how</a:t>
            </a:r>
            <a:r>
              <a:rPr lang="en-NZ" baseline="0" dirty="0" smtClean="0"/>
              <a:t> the application will flow. It is a visual view of how users can navigate through the application.  </a:t>
            </a:r>
          </a:p>
          <a:p>
            <a:endParaRPr lang="en-NZ" baseline="0" dirty="0" smtClean="0"/>
          </a:p>
          <a:p>
            <a:r>
              <a:rPr lang="en-NZ" baseline="0" dirty="0" smtClean="0"/>
              <a:t>(Follow diagram and explain how the user navigates to each part)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33AA-0C4A-4838-9DAE-0C2463F794A6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33AA-0C4A-4838-9DAE-0C2463F794A6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These are our functional</a:t>
            </a:r>
            <a:r>
              <a:rPr lang="en-NZ" baseline="0" dirty="0" smtClean="0"/>
              <a:t> requirements.</a:t>
            </a:r>
          </a:p>
          <a:p>
            <a:endParaRPr lang="en-NZ" baseline="0" dirty="0" smtClean="0"/>
          </a:p>
          <a:p>
            <a:r>
              <a:rPr lang="en-NZ" baseline="0" dirty="0" smtClean="0"/>
              <a:t>Our main focus from these is:</a:t>
            </a:r>
          </a:p>
          <a:p>
            <a:pPr>
              <a:buFont typeface="Arial" charset="0"/>
              <a:buChar char="•"/>
            </a:pPr>
            <a:r>
              <a:rPr lang="en-NZ" baseline="0" dirty="0" smtClean="0"/>
              <a:t>To allow the user to download images from the live streaming video.</a:t>
            </a:r>
          </a:p>
          <a:p>
            <a:pPr>
              <a:buFont typeface="Arial" charset="0"/>
              <a:buChar char="•"/>
            </a:pPr>
            <a:r>
              <a:rPr lang="en-NZ" baseline="0" dirty="0" smtClean="0"/>
              <a:t>Notifications for food/merchandise specials</a:t>
            </a:r>
          </a:p>
          <a:p>
            <a:pPr>
              <a:buFont typeface="Arial" charset="0"/>
              <a:buChar char="•"/>
            </a:pPr>
            <a:r>
              <a:rPr lang="en-NZ" baseline="0" dirty="0" smtClean="0"/>
              <a:t>And to encourage people to stay at the stadium longer.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33AA-0C4A-4838-9DAE-0C2463F794A6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Our timeline for 2</a:t>
            </a:r>
            <a:r>
              <a:rPr lang="en-NZ" baseline="30000" dirty="0" smtClean="0"/>
              <a:t>nd</a:t>
            </a:r>
            <a:r>
              <a:rPr lang="en-NZ" dirty="0" smtClean="0"/>
              <a:t> iteration.</a:t>
            </a:r>
          </a:p>
          <a:p>
            <a:endParaRPr lang="en-NZ" dirty="0" smtClean="0"/>
          </a:p>
          <a:p>
            <a:r>
              <a:rPr lang="en-NZ" dirty="0" smtClean="0"/>
              <a:t>We have allowed for certain times for different</a:t>
            </a:r>
            <a:r>
              <a:rPr lang="en-NZ" baseline="0" dirty="0" smtClean="0"/>
              <a:t> things to be completed by including a “fallback” period where we can allow time for catch up if we fall behind.</a:t>
            </a:r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Included</a:t>
            </a:r>
            <a:r>
              <a:rPr lang="en-NZ" baseline="0" dirty="0" smtClean="0"/>
              <a:t> is:</a:t>
            </a:r>
            <a:endParaRPr lang="en-NZ" dirty="0" smtClean="0"/>
          </a:p>
          <a:p>
            <a:r>
              <a:rPr lang="en-NZ" dirty="0" smtClean="0"/>
              <a:t>Basic documentation, Design</a:t>
            </a:r>
            <a:r>
              <a:rPr lang="en-NZ" baseline="0" dirty="0" smtClean="0"/>
              <a:t> specifications and evaluation.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33AA-0C4A-4838-9DAE-0C2463F794A6}" type="slidenum">
              <a:rPr lang="en-NZ" smtClean="0"/>
              <a:t>8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3F9E01-E9D0-4F48-A858-9C5B15506DB1}" type="datetimeFigureOut">
              <a:rPr lang="en-US" smtClean="0"/>
              <a:pPr/>
              <a:t>4/26/2010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570159-9902-4A26-B951-CD73C6929C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4786322"/>
            <a:ext cx="6480048" cy="2301240"/>
          </a:xfrm>
          <a:ln>
            <a:noFill/>
          </a:ln>
        </p:spPr>
        <p:txBody>
          <a:bodyPr/>
          <a:lstStyle/>
          <a:p>
            <a:r>
              <a:rPr lang="en-NZ" dirty="0" smtClean="0"/>
              <a:t>The </a:t>
            </a:r>
            <a:r>
              <a:rPr lang="en-NZ" dirty="0" err="1" smtClean="0"/>
              <a:t>jhl</a:t>
            </a:r>
            <a:r>
              <a:rPr lang="en-NZ" dirty="0" smtClean="0"/>
              <a:t> project</a:t>
            </a:r>
            <a:endParaRPr lang="en-US" dirty="0"/>
          </a:p>
        </p:txBody>
      </p:sp>
      <p:pic>
        <p:nvPicPr>
          <p:cNvPr id="4" name="Picture 3" descr="log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53295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Overall Concept Diagram 1: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icture 3" descr="logo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  <p:pic>
        <p:nvPicPr>
          <p:cNvPr id="5" name="Picture 4" descr="AllPreview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357298"/>
            <a:ext cx="6378993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7567642" cy="1143000"/>
          </a:xfrm>
        </p:spPr>
        <p:txBody>
          <a:bodyPr/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Overall Concept Diagram 2: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icture 3" descr="IMG_14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428736"/>
            <a:ext cx="6858016" cy="5091557"/>
          </a:xfrm>
          <a:prstGeom prst="rect">
            <a:avLst/>
          </a:prstGeom>
        </p:spPr>
      </p:pic>
      <p:pic>
        <p:nvPicPr>
          <p:cNvPr id="5" name="Picture 4" descr="logo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972452" cy="1582726"/>
          </a:xfrm>
        </p:spPr>
        <p:txBody>
          <a:bodyPr>
            <a:normAutofit/>
          </a:bodyPr>
          <a:lstStyle/>
          <a:p>
            <a:r>
              <a:rPr lang="en-NZ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Sentence that describes our project: 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928802"/>
            <a:ext cx="72152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600" dirty="0" smtClean="0">
                <a:latin typeface="Calibri" pitchFamily="34" charset="0"/>
              </a:rPr>
              <a:t>It will be a communication system that allows customers to enhance their experience at the stadium by viewing the game, statistics and </a:t>
            </a:r>
            <a:r>
              <a:rPr lang="en-NZ" sz="3600" dirty="0" smtClean="0">
                <a:latin typeface="Calibri" pitchFamily="34" charset="0"/>
              </a:rPr>
              <a:t>or ordering </a:t>
            </a:r>
            <a:r>
              <a:rPr lang="en-NZ" sz="3600" dirty="0" smtClean="0">
                <a:latin typeface="Calibri" pitchFamily="34" charset="0"/>
              </a:rPr>
              <a:t>food/merchandise.</a:t>
            </a:r>
            <a:endParaRPr lang="en-US" sz="3600" dirty="0">
              <a:latin typeface="Calibri" pitchFamily="34" charset="0"/>
            </a:endParaRPr>
          </a:p>
        </p:txBody>
      </p:sp>
      <p:pic>
        <p:nvPicPr>
          <p:cNvPr id="5" name="Picture 4" descr="logo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List of Functional Requirements: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736"/>
            <a:ext cx="8215370" cy="521497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sz="3400" dirty="0" smtClean="0"/>
          </a:p>
          <a:p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allow the user to view the game from their mobile.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rewind and watch replays.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download screen captures / replays to their mobile.</a:t>
            </a:r>
          </a:p>
          <a:p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inform the user on special offers around the stadium (</a:t>
            </a:r>
            <a:r>
              <a:rPr lang="en-US" sz="3400" dirty="0" err="1" smtClean="0">
                <a:solidFill>
                  <a:srgbClr val="FFC000"/>
                </a:solidFill>
                <a:latin typeface="Calibri" pitchFamily="34" charset="0"/>
              </a:rPr>
              <a:t>eg</a:t>
            </a:r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, hot dogs on sale)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purchase merchandise from their seat. (members)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purchase food and drink from their seat (members)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jump the queue for food and drink (non members)</a:t>
            </a:r>
          </a:p>
          <a:p>
            <a:r>
              <a:rPr lang="en-US" sz="3400" dirty="0" smtClean="0">
                <a:latin typeface="Calibri" pitchFamily="34" charset="0"/>
              </a:rPr>
              <a:t>allow the user to upgrade their ticket, or purchase tickets in advance (members)</a:t>
            </a:r>
          </a:p>
          <a:p>
            <a:r>
              <a:rPr lang="en-US" sz="3400" dirty="0" smtClean="0">
                <a:latin typeface="Calibri" pitchFamily="34" charset="0"/>
              </a:rPr>
              <a:t>offer users access to competitions throughout the game.</a:t>
            </a:r>
          </a:p>
          <a:p>
            <a:r>
              <a:rPr lang="en-US" sz="3400" dirty="0" smtClean="0">
                <a:latin typeface="Calibri" pitchFamily="34" charset="0"/>
              </a:rPr>
              <a:t>inform the user about the current teams stats.</a:t>
            </a:r>
          </a:p>
          <a:p>
            <a:r>
              <a:rPr lang="en-US" sz="3400" dirty="0" smtClean="0">
                <a:latin typeface="Calibri" pitchFamily="34" charset="0"/>
              </a:rPr>
              <a:t>inform the user about the current player stats.</a:t>
            </a:r>
          </a:p>
          <a:p>
            <a:r>
              <a:rPr lang="en-US" sz="3400" dirty="0" smtClean="0">
                <a:latin typeface="Calibri" pitchFamily="34" charset="0"/>
              </a:rPr>
              <a:t>inform the user about the status of the stadium.</a:t>
            </a:r>
          </a:p>
          <a:p>
            <a:r>
              <a:rPr lang="en-US" sz="3400" dirty="0" smtClean="0">
                <a:latin typeface="Calibri" pitchFamily="34" charset="0"/>
              </a:rPr>
              <a:t>add discussion boards allowing users to interact with each other.</a:t>
            </a:r>
          </a:p>
          <a:p>
            <a:endParaRPr lang="en-US" sz="34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4000" dirty="0" smtClean="0">
                <a:latin typeface="Calibri" pitchFamily="34" charset="0"/>
              </a:rPr>
              <a:t>The system has to...</a:t>
            </a:r>
          </a:p>
          <a:p>
            <a:r>
              <a:rPr lang="en-US" sz="3400" dirty="0" smtClean="0">
                <a:latin typeface="Calibri" pitchFamily="34" charset="0"/>
              </a:rPr>
              <a:t>Be easy to operate.</a:t>
            </a:r>
          </a:p>
          <a:p>
            <a:r>
              <a:rPr lang="en-US" sz="3400" dirty="0" smtClean="0">
                <a:latin typeface="Calibri" pitchFamily="34" charset="0"/>
              </a:rPr>
              <a:t>Adapt to technology.</a:t>
            </a:r>
          </a:p>
          <a:p>
            <a:r>
              <a:rPr lang="en-US" sz="3400" dirty="0" smtClean="0">
                <a:latin typeface="Calibri" pitchFamily="34" charset="0"/>
              </a:rPr>
              <a:t>Leave room for additions.</a:t>
            </a:r>
          </a:p>
          <a:p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Encourage people to stay </a:t>
            </a:r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 longer at </a:t>
            </a:r>
            <a:r>
              <a:rPr lang="en-US" sz="3400" dirty="0" smtClean="0">
                <a:solidFill>
                  <a:srgbClr val="FFC000"/>
                </a:solidFill>
                <a:latin typeface="Calibri" pitchFamily="34" charset="0"/>
              </a:rPr>
              <a:t>events.</a:t>
            </a:r>
          </a:p>
          <a:p>
            <a:endParaRPr lang="en-US" dirty="0"/>
          </a:p>
        </p:txBody>
      </p:sp>
      <p:pic>
        <p:nvPicPr>
          <p:cNvPr id="4" name="Picture 3" descr="logo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What is going to be in the 2</a:t>
            </a:r>
            <a:r>
              <a:rPr lang="en-NZ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nd</a:t>
            </a:r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 iteration release?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7467600" cy="4525963"/>
          </a:xfrm>
        </p:spPr>
        <p:txBody>
          <a:bodyPr>
            <a:normAutofit/>
          </a:bodyPr>
          <a:lstStyle/>
          <a:p>
            <a:endParaRPr lang="en-NZ" dirty="0" smtClean="0"/>
          </a:p>
          <a:p>
            <a:r>
              <a:rPr lang="en-NZ" dirty="0" smtClean="0">
                <a:latin typeface="Calibri" pitchFamily="34" charset="0"/>
              </a:rPr>
              <a:t>Develop a web interface that </a:t>
            </a:r>
            <a:r>
              <a:rPr lang="en-NZ" dirty="0" smtClean="0">
                <a:latin typeface="Calibri" pitchFamily="34" charset="0"/>
              </a:rPr>
              <a:t>will allow the user to navigate from page to page.  </a:t>
            </a:r>
          </a:p>
          <a:p>
            <a:pPr>
              <a:buNone/>
            </a:pPr>
            <a:endParaRPr lang="en-NZ" dirty="0" smtClean="0">
              <a:latin typeface="Calibri" pitchFamily="34" charset="0"/>
            </a:endParaRPr>
          </a:p>
          <a:p>
            <a:r>
              <a:rPr lang="en-NZ" dirty="0" smtClean="0">
                <a:latin typeface="Calibri" pitchFamily="34" charset="0"/>
              </a:rPr>
              <a:t>Database and front end.</a:t>
            </a:r>
          </a:p>
          <a:p>
            <a:endParaRPr lang="en-NZ" dirty="0" smtClean="0">
              <a:latin typeface="Calibri" pitchFamily="34" charset="0"/>
            </a:endParaRPr>
          </a:p>
          <a:p>
            <a:r>
              <a:rPr lang="en-NZ" dirty="0" smtClean="0">
                <a:latin typeface="Calibri" pitchFamily="34" charset="0"/>
              </a:rPr>
              <a:t>Appearance will resemble the layout of the wireframes.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" descr="log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What is not going to be in this release: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332037"/>
            <a:ext cx="7467600" cy="4525963"/>
          </a:xfrm>
        </p:spPr>
        <p:txBody>
          <a:bodyPr/>
          <a:lstStyle/>
          <a:p>
            <a:r>
              <a:rPr lang="en-NZ" dirty="0" smtClean="0">
                <a:latin typeface="Calibri" pitchFamily="34" charset="0"/>
              </a:rPr>
              <a:t>Fully implemented video feed with pause and rewind features.</a:t>
            </a:r>
          </a:p>
          <a:p>
            <a:pPr>
              <a:buNone/>
            </a:pPr>
            <a:endParaRPr lang="en-NZ" dirty="0" smtClean="0">
              <a:latin typeface="Calibri" pitchFamily="34" charset="0"/>
            </a:endParaRPr>
          </a:p>
          <a:p>
            <a:r>
              <a:rPr lang="en-NZ" dirty="0" smtClean="0">
                <a:latin typeface="Calibri" pitchFamily="34" charset="0"/>
              </a:rPr>
              <a:t>Incomplete</a:t>
            </a:r>
            <a:r>
              <a:rPr lang="en-NZ" dirty="0" smtClean="0">
                <a:latin typeface="Calibri" pitchFamily="34" charset="0"/>
              </a:rPr>
              <a:t> </a:t>
            </a:r>
            <a:r>
              <a:rPr lang="en-NZ" dirty="0" smtClean="0">
                <a:latin typeface="Calibri" pitchFamily="34" charset="0"/>
              </a:rPr>
              <a:t>information.</a:t>
            </a:r>
          </a:p>
          <a:p>
            <a:endParaRPr lang="en-NZ" dirty="0" smtClean="0"/>
          </a:p>
          <a:p>
            <a:endParaRPr lang="en-US" dirty="0"/>
          </a:p>
        </p:txBody>
      </p:sp>
      <p:pic>
        <p:nvPicPr>
          <p:cNvPr id="4" name="Picture 3" descr="log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1143000"/>
          </a:xfrm>
        </p:spPr>
        <p:txBody>
          <a:bodyPr/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Timeline for 2</a:t>
            </a:r>
            <a:r>
              <a:rPr lang="en-NZ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nd</a:t>
            </a:r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 iteration: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Content Placeholder 5" descr="IMG_145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056" y="1071546"/>
            <a:ext cx="7842141" cy="5214974"/>
          </a:xfrm>
        </p:spPr>
      </p:pic>
      <p:pic>
        <p:nvPicPr>
          <p:cNvPr id="7" name="Picture 6" descr="logo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6098070"/>
            <a:ext cx="1890705" cy="75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64</TotalTime>
  <Words>501</Words>
  <Application>Microsoft Office PowerPoint</Application>
  <PresentationFormat>On-screen Show (4:3)</PresentationFormat>
  <Paragraphs>64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The jhl project</vt:lpstr>
      <vt:lpstr>Overall Concept Diagram 1:</vt:lpstr>
      <vt:lpstr>Overall Concept Diagram 2:</vt:lpstr>
      <vt:lpstr>Sentence that describes our project: </vt:lpstr>
      <vt:lpstr>List of Functional Requirements:</vt:lpstr>
      <vt:lpstr>What is going to be in the 2nd iteration release?</vt:lpstr>
      <vt:lpstr>What is not going to be in this release:</vt:lpstr>
      <vt:lpstr>Timeline for 2nd iteration:</vt:lpstr>
    </vt:vector>
  </TitlesOfParts>
  <Company>Otago Polytechnic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jhl project</dc:title>
  <dc:creator>Default-User</dc:creator>
  <cp:lastModifiedBy>Lisa</cp:lastModifiedBy>
  <cp:revision>7</cp:revision>
  <dcterms:created xsi:type="dcterms:W3CDTF">2010-04-22T04:00:59Z</dcterms:created>
  <dcterms:modified xsi:type="dcterms:W3CDTF">2010-04-26T02:54:00Z</dcterms:modified>
</cp:coreProperties>
</file>